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A90B76-E1E0-4C43-B725-D58B44F73482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7C3125-7D43-49B6-8B09-AACD770DF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F95F8-BD91-4136-B318-63C73ECB47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B952-7945-4E05-A649-45FA06BCC502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B0FE-6770-411A-8670-00D103B56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9CBF-EC3D-42D9-97CD-6567E743D426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723E-349E-4325-9D50-27105FA81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BDBF-8E1C-4457-9D2D-91296216E116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44C4-26B5-4952-8F30-EE03F1818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AB96-7AB4-4D08-80DE-9162F674B9F3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3E05-93CA-4B92-949E-389F0CEC5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053B-02C6-48A5-ADED-F0503073369F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1054-F051-4750-A376-D820FEE02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C65F-78BC-4E3A-BF69-ECE6622DE13F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11CC-0065-421A-9DD2-EF231EDDD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B0C2-28DA-4544-84F1-6EAC1D5F94C7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D3FE-366A-41E8-A60E-2FFDCF445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35E3-146C-4258-9535-337C94C77D49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2C0E-9CF3-43F4-9016-79295AF90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A442-1FC4-44D6-84DB-17F96A5F86DA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8E7D-3D44-4AF6-9323-48449A00A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2258-81AC-4DA3-AE68-FFA1FEDC75CE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6169-BF47-4BF9-AA07-AB4E93013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E873-F99B-421A-8871-41703775290D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3611-EBF3-4F2F-98A0-A33F6CCAC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D12EF-3619-46A9-A843-C0F7C5149566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71955-C952-4B16-970E-EAB4EA0A7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Неувядающая ветвь.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Народные промыслы русской культуры.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Дымка</a:t>
            </a:r>
            <a:endParaRPr lang="ru-RU" dirty="0"/>
          </a:p>
        </p:txBody>
      </p:sp>
      <p:sp>
        <p:nvSpPr>
          <p:cNvPr id="11267" name="Текст 3"/>
          <p:cNvSpPr>
            <a:spLocks noGrp="1"/>
          </p:cNvSpPr>
          <p:nvPr>
            <p:ph type="body" idx="2"/>
          </p:nvPr>
        </p:nvSpPr>
        <p:spPr>
          <a:xfrm>
            <a:off x="457200" y="1916833"/>
            <a:ext cx="3008313" cy="36004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354638" cy="6156325"/>
          </a:xfrm>
        </p:spPr>
        <p:txBody>
          <a:bodyPr>
            <a:normAutofit fontScale="47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Вначале были свистульки. Всю зиму женщины </a:t>
            </a:r>
            <a:r>
              <a:rPr lang="ru-RU" dirty="0" err="1" smtClean="0"/>
              <a:t>Дымкова</a:t>
            </a:r>
            <a:r>
              <a:rPr lang="ru-RU" dirty="0" smtClean="0"/>
              <a:t> лепили их для ярмарки. Из небольшого глиняного шарика с отверстиями свистулька превращалась то в уточку, то в петушка, то в конька. И вот – на лотках и прилавках многолюдной ярмарки торгуют веселым товаром. Охотно разбирают его взрослые и дети. Оглашается свистом вся округа. Шумит народное гулянье. Но громче всего слышится заливистые свист. Оттого и прозвали этот весенний праздник – «Свистунья».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Проходит зима, и снова в </a:t>
            </a:r>
            <a:r>
              <a:rPr lang="ru-RU" dirty="0" err="1" smtClean="0"/>
              <a:t>Дымкове</a:t>
            </a:r>
            <a:r>
              <a:rPr lang="ru-RU" dirty="0" smtClean="0"/>
              <a:t> принимаются за дело. И так каждый год. Много, много лет. Сто. Сто пятьдесят. А может, и более того. Вот уже придумали лепить из глины другие игрушки, не только свистульки. Свое умение бабки передавали внучкам, а внучки – своим внучкам. Так и дошло оно до наших дней. Теперь в городе Кирове, в центре его, - художественные мастерские дымковские игрушки.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Давайте зайдем туда. Груды глины. Мешки с мелом. Ящики с красками, коробки с яйцами. Молоко. Вот почти  и все, что нужно для создания чуда, которым любуется всякий, увидевший глиняных коников, сказочных, похожих на жар-птицу, индюков, баранчиков в штанишках, нянек и деточек, кавалеров и барышень, водоносок, диковинных оленей, козу и семерых козлят. А то и дрессировщиц с   собачками, веселую карусель.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Когда наблюдаешь за работой мастерицы, кажется все просто. Вот она отщипнула от глины кусочек, раскатала его колбаской, вот взяла глины побольше, расшлепала в лепешку, вот свернула лепешку воронкой – оказалась это юбочка. Сверху приделала голову, руки, колбаску изогнула коромыслом, вылепила ведерки. На голову  налепила высокий кокошник, крохотный носик приделала и  … поставила фигурку сушиться.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Стоит водоноска, сохнет. А мастерица новую водоноску лепит. Глядишь – совсем другая: кокошник по-иному, на юбочке передник с оборками, а коромысло не на двух плечах, а на одном.  </a:t>
            </a:r>
          </a:p>
        </p:txBody>
      </p:sp>
      <p:pic>
        <p:nvPicPr>
          <p:cNvPr id="11269" name="Рисунок 4" descr="дымка 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16832"/>
            <a:ext cx="30243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Текст 3"/>
          <p:cNvSpPr>
            <a:spLocks noGrp="1"/>
          </p:cNvSpPr>
          <p:nvPr>
            <p:ph type="body" idx="2"/>
          </p:nvPr>
        </p:nvSpPr>
        <p:spPr>
          <a:xfrm>
            <a:off x="457200" y="1628799"/>
            <a:ext cx="3008313" cy="388843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А раньше игрушки закаляли в русских печах. Топили жаркими березовыми дровами и ставили в печь. Из печи они выходят закаленные, крепкие, звонкие.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Потом разводят на молоке мел и белят игрушки. И тут-то наступает пора расписывать их. Если посмотреть на узор, он необычайно прост: кружочки, прямые и волнистые полоски, клеточки, пятна, точки… зато краски яркие-яркие: малиновые, красные, зеленые, желтые, оранжевые, синие. Каждый цвет словно соперничает с другим. И потому пестро, весело от такого хоровода красок!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Но, оказывается, еще не все закончено. Предстоит довольно хитрая работа – «сажать золото». Листочки золота настолько тонки, что легче пуха, и когда «сажают золото», то от сквозняков закрывают форточки, чтоб лепесточки не улетели.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Мастерица легонько касается золотого квадратика кисточкой, смоченной в сыром яйце, подносит его к игрушке и сажает на нужное место: водоноскам и барыням на кокошники и шляпы, петухам на гребешки, оленям на рога, волшебным деревьям на ствол и яблоки…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И вот игрушки засветились и окончательно стали ненаглядными. И впрямь на них не наглядеться. На душе становится радостно, празднично! И ведь это все из глины. А посмотришь на глину – ничего на ней, кроме крапивы, не растет…</a:t>
            </a:r>
            <a:endParaRPr lang="ru-RU" dirty="0"/>
          </a:p>
        </p:txBody>
      </p:sp>
      <p:pic>
        <p:nvPicPr>
          <p:cNvPr id="12293" name="Рисунок 4" descr="дымка 007.jpg"/>
          <p:cNvPicPr>
            <a:picLocks noChangeAspect="1"/>
          </p:cNvPicPr>
          <p:nvPr/>
        </p:nvPicPr>
        <p:blipFill>
          <a:blip r:embed="rId2" cstate="screen"/>
          <a:srcRect t="-384"/>
          <a:stretch>
            <a:fillRect/>
          </a:stretch>
        </p:blipFill>
        <p:spPr bwMode="auto">
          <a:xfrm>
            <a:off x="395536" y="1628800"/>
            <a:ext cx="3024336" cy="37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Филимоново</a:t>
            </a:r>
            <a:endParaRPr lang="ru-RU" dirty="0"/>
          </a:p>
        </p:txBody>
      </p:sp>
      <p:sp>
        <p:nvSpPr>
          <p:cNvPr id="13315" name="Текст 3"/>
          <p:cNvSpPr>
            <a:spLocks noGrp="1"/>
          </p:cNvSpPr>
          <p:nvPr>
            <p:ph type="body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283200" cy="6013450"/>
          </a:xfrm>
        </p:spPr>
        <p:txBody>
          <a:bodyPr>
            <a:normAutofit fontScale="6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Издавна славилась тульская деревня Филимоново глиняной игрушкой. Лесов вокруг Филимонова мало. Но зато много оврагов, а в них полно всякой глины: белой, красной, </a:t>
            </a:r>
            <a:r>
              <a:rPr lang="ru-RU" dirty="0" err="1" smtClean="0"/>
              <a:t>розовой</a:t>
            </a:r>
            <a:r>
              <a:rPr lang="ru-RU" dirty="0" smtClean="0"/>
              <a:t>, черной. Из этой глины делали разную посуду и игрушки, да не простые, а только свистульки для праздников: зверушек, птиц, коней, барышень, солдат. У барышень в руках букеты цветов или кувшины, и в них спрятаны свистки. А солдаты держат под мышками  гусей, в которые тоже можно свистеть. И у всех животных сильно-сильно вытянуты шеи, так что коровы в Филимонове похожи на жирафов. А медведи – на забавных змей –Горынычей.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И все фигурки разрисовывали и по сей день разрисовывают в основном полосками: красная – желтая – зеленая, красная – желтая – зеленая.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Взглянешь – в глазах рябит-слепит, как от солнышка. Теперь в Филимонове глиняную посуду не делают, только игрушки-свистульки лепят. Руки у </a:t>
            </a:r>
            <a:r>
              <a:rPr lang="ru-RU" dirty="0" err="1" smtClean="0"/>
              <a:t>филимоновских</a:t>
            </a:r>
            <a:r>
              <a:rPr lang="ru-RU" dirty="0" smtClean="0"/>
              <a:t> мастериц сильные, теплые и ласковые-ласковые. На лавке уже много глиняных влажных водоносок сохнет. Ждут обжигания в печи. Сейчас в мастерских специальные печи обжига.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7" name="Рисунок 4" descr="филимоново 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88840"/>
            <a:ext cx="26642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Каждая игрушка, еще когда комочком глины была, уже, наверное, чувствовала, как они согревали ее в своих ладонях, как потом осторожно разминали и грели, как раскатывали, вытягивали, вылепляли тело фигурки, голову, ноги…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Потом фигурки несут к земляным печам, которые устроены близ деревни в овраге. Ставят их ряд за рядом на березовые поленья. Дров много, и горят они долго и сильно. Игрушки раскаляются в печи сначала докрасна, потом добела. А когда дрова прогорят и игрушки остынут, оказывается, что все они стали </a:t>
            </a:r>
            <a:r>
              <a:rPr lang="ru-RU" dirty="0" err="1" smtClean="0"/>
              <a:t>бело-розовыми</a:t>
            </a:r>
            <a:r>
              <a:rPr lang="ru-RU" dirty="0" smtClean="0"/>
              <a:t> и твердыми, как камень.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И тут только начинается роспись. Да не кисточкой, а гусиным пером. С кисточки краска к чистой глине не пристает, а с гусиного пера – пристает.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Теперь в Филимонове делают даже огромные игрушки – ростом с больших – </a:t>
            </a:r>
            <a:r>
              <a:rPr lang="ru-RU" dirty="0" err="1" smtClean="0"/>
              <a:t>больших</a:t>
            </a:r>
            <a:r>
              <a:rPr lang="ru-RU" dirty="0" smtClean="0"/>
              <a:t> кукол. Ими не только можно играть, но и украшать квартиры. Потому что народные игрушки оказались и самыми лучшими украшениями: поставишь на любую полку – и вокруг сразу праздник.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41" name="Рисунок 4" descr="филимоново 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72816"/>
            <a:ext cx="28803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smtClean="0"/>
              <a:t>     Народные промыслы – живая ветвь русской культуры. Какими только промыслами не богата Россия! Складывались они из местных ремесел: где – гончарного, где – плотницкого, где – резного или токарного. По традиционным способам художественной обработки материала, по выработанным приемам лепки и украшения посуды, по росписи и отделке бытовой утвари сразу можно отличить рукотворные изделия, появившиеся на свет в том или ином центре русских промыслов. Ведь в каждом из очагов народного творчества мастера придерживаются своего стиля, формы, манеры декоративного решения.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хохлома 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88840"/>
            <a:ext cx="3096344" cy="232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Ни жары, ни стужи</a:t>
            </a:r>
            <a:endParaRPr lang="ru-RU" dirty="0"/>
          </a:p>
        </p:txBody>
      </p:sp>
      <p:sp>
        <p:nvSpPr>
          <p:cNvPr id="4100" name="Текст 3"/>
          <p:cNvSpPr>
            <a:spLocks noGrp="1"/>
          </p:cNvSpPr>
          <p:nvPr>
            <p:ph type="body" idx="2"/>
          </p:nvPr>
        </p:nvSpPr>
        <p:spPr>
          <a:xfrm>
            <a:off x="611559" y="1988839"/>
            <a:ext cx="2952329" cy="237626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14313"/>
            <a:ext cx="5354638" cy="6215062"/>
          </a:xfrm>
        </p:spPr>
        <p:txBody>
          <a:bodyPr>
            <a:normAutofit fontScale="40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</a:t>
            </a:r>
            <a:r>
              <a:rPr lang="ru-RU" sz="4000" dirty="0" smtClean="0"/>
              <a:t>  Нарядная золотистая посуда из дерева с </a:t>
            </a:r>
            <a:r>
              <a:rPr lang="en-US" sz="4000" dirty="0" smtClean="0"/>
              <a:t>XVII </a:t>
            </a:r>
            <a:r>
              <a:rPr lang="ru-RU" sz="4000" dirty="0" smtClean="0"/>
              <a:t>века известна как хохломская, или просто хохлома. Это название идет от старинного торгового села под Нижним Новгородом. Здесь из липы выделывают ложки, миски, крынки, шкатулки, коробочки, ларцы, солонки, перечницы … Да разве перечислишь все красивое и полезное в обиходе, что рождается в руках хохломских умельцев!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        Говорят, технику изготовления своей посуды местные мастера переняли у древних иконописцев. Те первыми научились получать с помощью подогрева в печи лаковую поверхность с золотистым  оттенком. Но до этого заготовку обтачивают, просушивают и покрывают слоем жидкой глины; потом смазывают поверхность льняным маслом, снова просушивают и наносят на нее раз за разом четыре слоя олифы. Затем еще раз сушат, но не до конца, чтобы лучше лег и закрепился специальный металлический порошок (в стародавние времена – из серебра и олова, а позднее – алюминия). Следующая стадия – роспись изделия характерным рисунком красного и черного цвета в виде затейливых узоров и травяного орнамента. После чего наступает черед покрытия посуды лаком и закаливания ее в печи.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        Про хохлому говорят, что она не боится ни жары, ни стужи. И это действительно так: даже под воздействием кипятка и холода лак не сходит, краски сохраняются, и по происшествии нескольких лет деревянная ложка или чашка выглядит как новая.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Гжель	</a:t>
            </a:r>
            <a:endParaRPr lang="ru-RU" dirty="0"/>
          </a:p>
        </p:txBody>
      </p:sp>
      <p:sp>
        <p:nvSpPr>
          <p:cNvPr id="5123" name="Текст 3"/>
          <p:cNvSpPr>
            <a:spLocks noGrp="1"/>
          </p:cNvSpPr>
          <p:nvPr>
            <p:ph type="body" idx="2"/>
          </p:nvPr>
        </p:nvSpPr>
        <p:spPr>
          <a:xfrm>
            <a:off x="457200" y="2204865"/>
            <a:ext cx="3106688" cy="3024336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Красивую посуду в подмосковной деревне Гжель начали изготовлять давным-давно. Уж очень хороша для гончарного промысла была здесь глина. Поначалу делали из нее обычную столовую утварь, кирпич да черепицу, позднее «черные» (простые) и «муравленые» (поливные) гончарные изделия, а со второй половины </a:t>
            </a:r>
            <a:r>
              <a:rPr lang="en-US" dirty="0" smtClean="0"/>
              <a:t>XVIII </a:t>
            </a:r>
            <a:r>
              <a:rPr lang="ru-RU" dirty="0" smtClean="0"/>
              <a:t>века в Гжели стали производить майолику – посуду из обожженной глины, покрытую глазурью. Да еще по белой поливе пустили многоцветную роспись. И пошло дело! Почти два столетия от заказчиков и покупателей отбоя не было. Но оригинальный стиль, по которому узнается сегодня продукция из Гжели, был найден лишь в 20-е годы </a:t>
            </a:r>
            <a:r>
              <a:rPr lang="en-US" dirty="0" smtClean="0"/>
              <a:t>XX </a:t>
            </a:r>
            <a:r>
              <a:rPr lang="ru-RU" dirty="0" smtClean="0"/>
              <a:t>века. Именно тогда художник Наталья </a:t>
            </a:r>
            <a:r>
              <a:rPr lang="ru-RU" dirty="0" err="1" smtClean="0"/>
              <a:t>Бессарабова</a:t>
            </a:r>
            <a:r>
              <a:rPr lang="ru-RU" dirty="0" smtClean="0"/>
              <a:t> применила синюю кобальтовую роспись по полуфаянсу. И Гжель заиграла, раскрылась во всей своей красе. С тех пор гжельский фарфор традиционно украшают нарядные, написанные сочным ярко-синим цветов цветы,  листья, букеты, цветочные гирлянды. </a:t>
            </a:r>
            <a:endParaRPr lang="ru-RU" dirty="0"/>
          </a:p>
        </p:txBody>
      </p:sp>
      <p:pic>
        <p:nvPicPr>
          <p:cNvPr id="5125" name="Рисунок 4" descr="гжель 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2276872"/>
            <a:ext cx="30638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Городец </a:t>
            </a:r>
            <a:endParaRPr lang="ru-RU" dirty="0"/>
          </a:p>
        </p:txBody>
      </p:sp>
      <p:sp>
        <p:nvSpPr>
          <p:cNvPr id="6147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Как и Хохлома, нижегородское село Городец с незапамятных времен знаменито искусной резьбой по дереву. Городецкие мастера, помимо посуды и мелкой домашней утвари, вырезали нарядные крылечки, причудливые ставни, наличники, балясины и прочие внешние украшения, оживлявшие крестьянский дом, делали прялки, люльки, качалки, мебель. По плечу им было и строительство судов для русского парусного флота.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При Петре </a:t>
            </a:r>
            <a:r>
              <a:rPr lang="en-US" dirty="0" smtClean="0"/>
              <a:t>I</a:t>
            </a:r>
            <a:r>
              <a:rPr lang="ru-RU" dirty="0" smtClean="0"/>
              <a:t> в Городце была одна из первых в России верфей, и корабли выходили оттуда такие ладные, нарядные, богато изукрашенные, что глаз не отвести.  </a:t>
            </a:r>
            <a:endParaRPr lang="ru-RU" dirty="0"/>
          </a:p>
        </p:txBody>
      </p:sp>
      <p:pic>
        <p:nvPicPr>
          <p:cNvPr id="6149" name="Рисунок 4" descr="городец 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6792"/>
            <a:ext cx="3168352" cy="47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Жостовский</a:t>
            </a:r>
            <a:r>
              <a:rPr lang="ru-RU" dirty="0" smtClean="0"/>
              <a:t> букет</a:t>
            </a:r>
            <a:endParaRPr lang="ru-RU" dirty="0"/>
          </a:p>
        </p:txBody>
      </p:sp>
      <p:sp>
        <p:nvSpPr>
          <p:cNvPr id="7171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8" y="273050"/>
            <a:ext cx="4900612" cy="5853113"/>
          </a:xfrm>
        </p:spPr>
        <p:txBody>
          <a:bodyPr>
            <a:normAutofit fontScale="70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Красивые черные лаковые подносы, расписанные яркими цветами, можно увидеть в России чуть ли не в каждом доме. Прежде на такой поднос ставили самовар, позже – чайник, ну а сейчас он чаще служит декоративным украшением, чем применяется по прямому назначению. Особо ценятся подносы, которые производятся в селе </a:t>
            </a:r>
            <a:r>
              <a:rPr lang="ru-RU" dirty="0" err="1" smtClean="0"/>
              <a:t>Жостово</a:t>
            </a:r>
            <a:r>
              <a:rPr lang="ru-RU" dirty="0" smtClean="0"/>
              <a:t>, недалеко от Москвы. Начало этому промыслу 200 лет назад положили братья Вишняковы. Они основали мастерскую, где стали расписывать металлические подносы, используя народные орнаменты.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Классический </a:t>
            </a:r>
            <a:r>
              <a:rPr lang="ru-RU" dirty="0" err="1" smtClean="0"/>
              <a:t>жостовский</a:t>
            </a:r>
            <a:r>
              <a:rPr lang="ru-RU" dirty="0" smtClean="0"/>
              <a:t> поднос выглядит так: он черного цвета, по краю идет тонкая, еле заметная золотая узорная окантовка. А посередине словно расцвел красными, синими, белыми, желтыми цветами, вперемежку с зелеными листьями и травами изумительный </a:t>
            </a:r>
            <a:r>
              <a:rPr lang="ru-RU" dirty="0" err="1" smtClean="0"/>
              <a:t>жостовский</a:t>
            </a:r>
            <a:r>
              <a:rPr lang="ru-RU" dirty="0" smtClean="0"/>
              <a:t> букет. </a:t>
            </a:r>
            <a:endParaRPr lang="ru-RU" dirty="0"/>
          </a:p>
        </p:txBody>
      </p:sp>
      <p:pic>
        <p:nvPicPr>
          <p:cNvPr id="7173" name="Рисунок 4" descr="жостово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1556792"/>
            <a:ext cx="3786188" cy="47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Лаковая миниатюра</a:t>
            </a:r>
            <a:endParaRPr lang="ru-RU" dirty="0"/>
          </a:p>
        </p:txBody>
      </p:sp>
      <p:sp>
        <p:nvSpPr>
          <p:cNvPr id="8195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В конце </a:t>
            </a:r>
            <a:r>
              <a:rPr lang="en-US" dirty="0" smtClean="0"/>
              <a:t>XVIII </a:t>
            </a:r>
            <a:r>
              <a:rPr lang="ru-RU" dirty="0" smtClean="0"/>
              <a:t>века купцом П.И. Коробовым было основано производство лаковых изделий. С тех пор сложились четыре основных центра, где умелые и талантливые мастера успешно работают с художественными лаками. Это Федоскино (35 км от Москвы), Палех и Холуй в Ивановской области и Мстёра во Владимирской области.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Унаследовав приемы русских иконописцев-ремесленников, миниатюристы расписывают лаками коробочки и шкатулки из папье-маше, броши и заколки, деревянные футляры и сувенирные пеналы…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Каждая лаковая миниатюра -  это произведение искусства, маленькая и тщательно выполненная картина с тонко выписанными видами Московского Кремля, сценками из деревенской жизни, сюжетами из сказок или русской литературной классики. На палехских черно-лаковых изделиях скачут алые, с золотистыми гривами чудо – тройки и сияют ослепительным опереньем фантастические жар – птицы.  В миниатюре Мстёры прекрасно переданы красота родной природы, прозрачный, нежный, трогающий сердце пейзаж с излучиной реки, пойменными лугами и раскидистыми вязами  вдоль берега.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Но что бы не изображали художники – миниатюристы, на всем лежит печать жизнерадостности и исконно русского добросердечия. </a:t>
            </a:r>
            <a:endParaRPr lang="ru-RU" dirty="0"/>
          </a:p>
        </p:txBody>
      </p:sp>
      <p:pic>
        <p:nvPicPr>
          <p:cNvPr id="8197" name="Рисунок 4" descr="федоскино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5" y="4500563"/>
            <a:ext cx="28654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холуй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84784"/>
            <a:ext cx="22860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Матрешка				</a:t>
            </a:r>
            <a:endParaRPr lang="ru-RU" dirty="0"/>
          </a:p>
        </p:txBody>
      </p:sp>
      <p:sp>
        <p:nvSpPr>
          <p:cNvPr id="9219" name="Текст 3"/>
          <p:cNvSpPr>
            <a:spLocks noGrp="1"/>
          </p:cNvSpPr>
          <p:nvPr>
            <p:ph type="body" idx="2"/>
          </p:nvPr>
        </p:nvSpPr>
        <p:spPr>
          <a:xfrm>
            <a:off x="323528" y="1700809"/>
            <a:ext cx="3141985" cy="417646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 русской песенке – потешке поется: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Шли подружки по дорожке,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Было их немножечко: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Две Матрены, три Матрешки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И еще </a:t>
            </a:r>
            <a:r>
              <a:rPr lang="ru-RU" dirty="0" err="1" smtClean="0"/>
              <a:t>Матрешечка</a:t>
            </a:r>
            <a:r>
              <a:rPr lang="ru-RU" dirty="0" smtClean="0"/>
              <a:t>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Мало кто знает, что, казалось бы, типично русская игрушка – матрешка – на самом деле родом из Японии и в России появилась лишь в конце </a:t>
            </a:r>
            <a:r>
              <a:rPr lang="en-US" dirty="0" smtClean="0"/>
              <a:t>XIX </a:t>
            </a:r>
            <a:r>
              <a:rPr lang="ru-RU" dirty="0" smtClean="0"/>
              <a:t>века. «Отцом» нашей матрешки стал художник Сергей Малютин, который взял за основу привезенную из Страны восходящего солнца фигурку святого с «сюрпризом»: внутри нее оказывалась еще одна. Но русский вариант разъемной игрушки, помимо того, что насчитывал до пятидесяти мал мала меньше спрятанных друг в друга деревянных красавиц в нарядных сарафанах и пестрых платочках, вобрал в себя традиции росписи на Пасху деревянных яиц.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Технология изготовления матрешек везде разная. Она отличается и приемами , и росписью в зависимости от места промысла. Но обычно эту игрушку делают из лиственных пород дерева – в основном березы и липы. </a:t>
            </a:r>
            <a:endParaRPr lang="ru-RU" dirty="0"/>
          </a:p>
        </p:txBody>
      </p:sp>
      <p:pic>
        <p:nvPicPr>
          <p:cNvPr id="9221" name="Рисунок 4" descr="городец 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00808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Веселые экспонаты</a:t>
            </a:r>
            <a:endParaRPr lang="ru-RU" dirty="0"/>
          </a:p>
        </p:txBody>
      </p:sp>
      <p:sp>
        <p:nvSpPr>
          <p:cNvPr id="10243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25" y="0"/>
            <a:ext cx="5715000" cy="6858000"/>
          </a:xfrm>
        </p:spPr>
        <p:txBody>
          <a:bodyPr>
            <a:normAutofit fontScale="55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Любимое занятие детворы – игра. Издавна повелось на Руси ладить детям на забаву всевозможные поделки. Это искусно вырезанные из дерева фигурки людей и животных, тряпичные и соломенные куклы, глиняные свистульки и, конечно, знаменитые на весь мир матрешки.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В старинном городе Сергиевом Посаде, что недалеко от Москвы, есть музей игрушки, где собрано несколько тысяч забавных экспонатов. Человечки с уморительными рожицами из цветной керамики, кони – каталки, ярко расписанные погремушки, берестяные мячики, узорные пасхальные яйца – чего тут только нет! А материалом могли служить прутья и щепочки, бумага и папье-маше, металл и стекло, грубая ткань и тонкое кружево, мех и разноцветные лоскутки... Например, куклы- «лесовики», широко распространенные от Вятки до Вологды, делались из дерева, мха, шишек и травы.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Музей игрушек не случайно находится в Сергиевом Посаде. Этот город с </a:t>
            </a:r>
            <a:r>
              <a:rPr lang="en-US" dirty="0" smtClean="0"/>
              <a:t>XVII </a:t>
            </a:r>
            <a:r>
              <a:rPr lang="ru-RU" dirty="0" smtClean="0"/>
              <a:t>века известен как «игрушечная столица» России. Забавные деревянные игрушки, которые вырезали в селе Богородском, что неподалеку от Троице-Сергиевой лавры, так и называли – «</a:t>
            </a:r>
            <a:r>
              <a:rPr lang="ru-RU" dirty="0" err="1" smtClean="0"/>
              <a:t>потешки</a:t>
            </a:r>
            <a:r>
              <a:rPr lang="ru-RU" dirty="0" smtClean="0"/>
              <a:t>». Поедет в базарный день крестьянин на монастырский торг и непременно купит детишкам какую-нибудь занятную вещицу из дерева: коня, петуха, зайца, а то и льва. Особенно большую радость доставляли двигающиеся игрушки:  медведи в кузне, поочередно ударяющие молоточком по наковальне,  или медведи – плясуны, которые, когда их дергали за веревочку, шевелили лапами. С воскресного или праздничного базара привозили выточенные из дерева волчки. Для грудничков были предназначены задорные погремушки из дерева или кости: нехитрые изделия в форме шара или бочонка, внутрь которых насыпали горох. Поднимают настроение яркие игрушки из раскрашенной глины в виде фигурок людей и животных. По месту изготовления – слободе Дымково, близ Вятки (сейчас Киров) – их так и называют: дымковские.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396</TotalTime>
  <Words>2379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Неувядающая ветвь. </vt:lpstr>
      <vt:lpstr>Слайд 2</vt:lpstr>
      <vt:lpstr>Ни жары, ни стужи</vt:lpstr>
      <vt:lpstr>Гжель </vt:lpstr>
      <vt:lpstr>Городец </vt:lpstr>
      <vt:lpstr>Жостовский букет</vt:lpstr>
      <vt:lpstr>Лаковая миниатюра</vt:lpstr>
      <vt:lpstr>Матрешка    </vt:lpstr>
      <vt:lpstr>Веселые экспонаты</vt:lpstr>
      <vt:lpstr>Дымка</vt:lpstr>
      <vt:lpstr>Слайд 11</vt:lpstr>
      <vt:lpstr>Филимоново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Неувядающая ветвь.</dc:title>
  <dc:creator>User</dc:creator>
  <cp:lastModifiedBy>user</cp:lastModifiedBy>
  <cp:revision>49</cp:revision>
  <dcterms:created xsi:type="dcterms:W3CDTF">2007-10-22T08:44:10Z</dcterms:created>
  <dcterms:modified xsi:type="dcterms:W3CDTF">2012-02-05T16:19:40Z</dcterms:modified>
</cp:coreProperties>
</file>